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E3121-0F1B-492C-BAFB-7CC71F8A973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B358-C941-4D86-9AA1-8591BC36D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Upholstery</a:t>
            </a:r>
            <a:endParaRPr lang="en-US" sz="7000" dirty="0"/>
          </a:p>
        </p:txBody>
      </p:sp>
      <p:pic>
        <p:nvPicPr>
          <p:cNvPr id="5" name="Content Placeholder 4" descr="upholst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838200"/>
            <a:ext cx="5562600" cy="5133331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Mansion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an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494690"/>
            <a:ext cx="4800600" cy="59494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Minivan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iniv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457200"/>
            <a:ext cx="4419600" cy="59681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New Year’s Eve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new-years-e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609599"/>
            <a:ext cx="4876800" cy="566821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Polka Dots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olka-do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914400"/>
            <a:ext cx="5181600" cy="505206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Record Player</a:t>
            </a:r>
            <a:endParaRPr lang="en-US" sz="7000" dirty="0"/>
          </a:p>
        </p:txBody>
      </p:sp>
      <p:pic>
        <p:nvPicPr>
          <p:cNvPr id="5" name="Content Placeholder 4" descr="record play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685800"/>
            <a:ext cx="5461000" cy="54610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Sand Castle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and cas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219200"/>
            <a:ext cx="5590540" cy="4724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Santa Claus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antacla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5905500" cy="3505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Times Square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times-squ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656390"/>
            <a:ext cx="4495800" cy="584390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Tuba</a:t>
            </a:r>
            <a:endParaRPr lang="en-US" sz="7000" dirty="0"/>
          </a:p>
        </p:txBody>
      </p:sp>
      <p:pic>
        <p:nvPicPr>
          <p:cNvPr id="5" name="Content Placeholder 4" descr="tu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457200"/>
            <a:ext cx="5647850" cy="55626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Alarm Clock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alarm-c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6197599" cy="4648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Water Park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water 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609600"/>
            <a:ext cx="4648200" cy="572438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Army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arm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82800" y="1270001"/>
            <a:ext cx="5892801" cy="4419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Bakery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Bakery01_m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143000"/>
            <a:ext cx="5105400" cy="5105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Balloons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balloon-t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457200"/>
            <a:ext cx="4572000" cy="5943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Baseball Bat</a:t>
            </a:r>
            <a:endParaRPr lang="en-US" sz="7000" dirty="0"/>
          </a:p>
        </p:txBody>
      </p:sp>
      <p:pic>
        <p:nvPicPr>
          <p:cNvPr id="5" name="Content Placeholder 4" descr="Baseball B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143000"/>
            <a:ext cx="6489369" cy="46482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Bomb</a:t>
            </a:r>
            <a:endParaRPr lang="en-US" sz="7000" dirty="0"/>
          </a:p>
        </p:txBody>
      </p:sp>
      <p:pic>
        <p:nvPicPr>
          <p:cNvPr id="5" name="Content Placeholder 4" descr="bo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493896"/>
            <a:ext cx="5638800" cy="5798252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 anchor="ctr">
            <a:normAutofit fontScale="70000" lnSpcReduction="20000"/>
          </a:bodyPr>
          <a:lstStyle/>
          <a:p>
            <a:r>
              <a:rPr lang="en-US" sz="7000" dirty="0" smtClean="0"/>
              <a:t>Burt’s Bees </a:t>
            </a:r>
            <a:r>
              <a:rPr lang="en-US" sz="7000" dirty="0" err="1" smtClean="0"/>
              <a:t>Chapstick</a:t>
            </a:r>
            <a:endParaRPr lang="en-US" sz="7000" dirty="0"/>
          </a:p>
        </p:txBody>
      </p:sp>
      <p:pic>
        <p:nvPicPr>
          <p:cNvPr id="5" name="Content Placeholder 4" descr="burtsb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33399"/>
            <a:ext cx="5562600" cy="5757291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Candles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andle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457200"/>
            <a:ext cx="4724400" cy="5892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Caution Tape</a:t>
            </a:r>
            <a:endParaRPr lang="en-US" sz="7000" dirty="0"/>
          </a:p>
        </p:txBody>
      </p:sp>
      <p:pic>
        <p:nvPicPr>
          <p:cNvPr id="5" name="Content Placeholder 4" descr="Caution-T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533400"/>
            <a:ext cx="5867400" cy="58674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Chicken Breast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hicken_breast_gril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295400"/>
            <a:ext cx="5600700" cy="4800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Clouds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lou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990600"/>
            <a:ext cx="5105400" cy="5105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n-US" sz="7000" dirty="0" smtClean="0"/>
              <a:t>Weight Loss Pills</a:t>
            </a:r>
            <a:endParaRPr lang="en-US" sz="7000" dirty="0"/>
          </a:p>
        </p:txBody>
      </p:sp>
      <p:pic>
        <p:nvPicPr>
          <p:cNvPr id="5" name="Content Placeholder 4" descr="weight loss pi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762000"/>
            <a:ext cx="5888038" cy="4906698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Cookie Monster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ookie-mon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838200"/>
            <a:ext cx="5181600" cy="534874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Cupcakes</a:t>
            </a:r>
            <a:endParaRPr lang="en-US" sz="7000" dirty="0"/>
          </a:p>
        </p:txBody>
      </p:sp>
      <p:pic>
        <p:nvPicPr>
          <p:cNvPr id="5" name="Content Placeholder 4" descr="cupcak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066800"/>
            <a:ext cx="6260123" cy="45720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Deodorant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deodor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143000"/>
            <a:ext cx="5334000" cy="455453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Earrings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ear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4114800" cy="5560541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Eyeglasses</a:t>
            </a:r>
            <a:endParaRPr lang="en-US" sz="7000" dirty="0"/>
          </a:p>
        </p:txBody>
      </p:sp>
      <p:pic>
        <p:nvPicPr>
          <p:cNvPr id="5" name="Content Placeholder 4" descr="eyeglas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609600"/>
            <a:ext cx="5410200" cy="54102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Fake ID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fake-i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533400"/>
            <a:ext cx="4343400" cy="595479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Fragrance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Fragr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95400"/>
            <a:ext cx="5926258" cy="4800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Fruit Cake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fruit-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685800"/>
            <a:ext cx="5029200" cy="582854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Golf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gol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609600"/>
            <a:ext cx="4267200" cy="56896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Hairnet</a:t>
            </a:r>
            <a:endParaRPr lang="en-US" sz="7000" dirty="0"/>
          </a:p>
        </p:txBody>
      </p:sp>
      <p:pic>
        <p:nvPicPr>
          <p:cNvPr id="5" name="Content Placeholder 4" descr="Hair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381000"/>
            <a:ext cx="5638800" cy="56388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n-US" sz="7000" dirty="0" smtClean="0"/>
              <a:t>Window Washer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window-was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533400"/>
            <a:ext cx="4191000" cy="585311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Headphones</a:t>
            </a:r>
            <a:endParaRPr lang="en-US" sz="7000" dirty="0"/>
          </a:p>
        </p:txBody>
      </p:sp>
      <p:pic>
        <p:nvPicPr>
          <p:cNvPr id="5" name="Content Placeholder 4" descr="headph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609600"/>
            <a:ext cx="5105400" cy="5672667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iPod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ipod-n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685800"/>
            <a:ext cx="4343400" cy="5515429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Jail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j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457200"/>
            <a:ext cx="4402200" cy="585311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Kim </a:t>
            </a:r>
            <a:r>
              <a:rPr lang="en-US" sz="7000" dirty="0" err="1" smtClean="0"/>
              <a:t>Kardashian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kim-kardash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447800"/>
            <a:ext cx="6172201" cy="41148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Lamp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la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209800"/>
            <a:ext cx="6195391" cy="25908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Nail Clippers</a:t>
            </a:r>
            <a:endParaRPr lang="en-US" sz="7000" dirty="0"/>
          </a:p>
        </p:txBody>
      </p:sp>
      <p:pic>
        <p:nvPicPr>
          <p:cNvPr id="5" name="Content Placeholder 4" descr="Nail-Clipp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5905500" cy="47244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Napkins</a:t>
            </a:r>
            <a:endParaRPr lang="en-US" sz="7000" dirty="0"/>
          </a:p>
        </p:txBody>
      </p:sp>
      <p:pic>
        <p:nvPicPr>
          <p:cNvPr id="5" name="Content Placeholder 4" descr="napk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457200"/>
            <a:ext cx="6324600" cy="5875311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Nuts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nu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4389835" cy="585311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Oranges</a:t>
            </a:r>
            <a:endParaRPr lang="en-US" sz="7000" dirty="0"/>
          </a:p>
        </p:txBody>
      </p:sp>
      <p:pic>
        <p:nvPicPr>
          <p:cNvPr id="5" name="Content Placeholder 4" descr="oran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457200"/>
            <a:ext cx="5867400" cy="6026309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Plastic Bag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lastic b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533400"/>
            <a:ext cx="4389835" cy="58531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Wizard</a:t>
            </a:r>
            <a:endParaRPr lang="en-US" sz="7000" dirty="0"/>
          </a:p>
        </p:txBody>
      </p:sp>
      <p:pic>
        <p:nvPicPr>
          <p:cNvPr id="5" name="Content Placeholder 4" descr="wiz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990600"/>
            <a:ext cx="6172200" cy="493776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Poster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ost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490119" y="396081"/>
            <a:ext cx="3902075" cy="5853113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Scissors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ciss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609600"/>
            <a:ext cx="4724400" cy="59055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Roof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roo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3892320" cy="585311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Skydiving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kydiv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533400"/>
            <a:ext cx="4389835" cy="5853113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Socks</a:t>
            </a:r>
            <a:endParaRPr lang="en-US" sz="7000" dirty="0"/>
          </a:p>
        </p:txBody>
      </p:sp>
      <p:pic>
        <p:nvPicPr>
          <p:cNvPr id="5" name="Content Placeholder 4" descr="so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762000"/>
            <a:ext cx="5486400" cy="54864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Sponge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po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838200"/>
            <a:ext cx="5105400" cy="51054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Streaker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treaker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19199"/>
            <a:ext cx="5943600" cy="481913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Vodka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vod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533400"/>
            <a:ext cx="4191000" cy="585311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Tooth Fairy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Tooth-Fai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524000"/>
            <a:ext cx="6446520" cy="35814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Winter Coat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winter c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990600"/>
            <a:ext cx="5257800" cy="5257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YMCA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ymc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613924" y="348476"/>
            <a:ext cx="3959265" cy="5853113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Ron Burgundy</a:t>
            </a:r>
            <a:endParaRPr lang="en-US" sz="7000" dirty="0"/>
          </a:p>
        </p:txBody>
      </p:sp>
      <p:pic>
        <p:nvPicPr>
          <p:cNvPr id="5" name="Content Placeholder 4" descr="Ron Burgun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838200"/>
            <a:ext cx="6290123" cy="50292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Chuck Norris</a:t>
            </a:r>
            <a:endParaRPr lang="en-US" sz="7000" dirty="0"/>
          </a:p>
        </p:txBody>
      </p:sp>
      <p:pic>
        <p:nvPicPr>
          <p:cNvPr id="5" name="Content Placeholder 4" descr="chuck-norri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066800"/>
            <a:ext cx="6324600" cy="5081983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Harvard</a:t>
            </a:r>
            <a:endParaRPr lang="en-US" sz="7000" dirty="0"/>
          </a:p>
        </p:txBody>
      </p:sp>
      <p:pic>
        <p:nvPicPr>
          <p:cNvPr id="5" name="Content Placeholder 4" descr="Harv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838200"/>
            <a:ext cx="5257800" cy="5288911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James Bond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James-B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19200"/>
            <a:ext cx="5715000" cy="459889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328</Words>
  <Application>Microsoft Office PowerPoint</Application>
  <PresentationFormat>On-screen Show (4:3)</PresentationFormat>
  <Paragraphs>120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</dc:creator>
  <cp:lastModifiedBy>Nino</cp:lastModifiedBy>
  <cp:revision>1</cp:revision>
  <dcterms:created xsi:type="dcterms:W3CDTF">2010-12-08T11:49:01Z</dcterms:created>
  <dcterms:modified xsi:type="dcterms:W3CDTF">2010-12-08T11:50:16Z</dcterms:modified>
</cp:coreProperties>
</file>