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333" autoAdjust="0"/>
  </p:normalViewPr>
  <p:slideViewPr>
    <p:cSldViewPr>
      <p:cViewPr varScale="1">
        <p:scale>
          <a:sx n="64" d="100"/>
          <a:sy n="64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65F5-428D-4756-BE58-599C74114A35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AA4D-73A9-4FDE-B93C-580F6A0D87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Polar Bear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Content Placeholder 8" descr="Polar B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609600"/>
            <a:ext cx="4495800" cy="569241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Leggings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Legg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596286"/>
            <a:ext cx="6019800" cy="37377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Rutgers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rutg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762000"/>
            <a:ext cx="4953000" cy="549964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Stilettos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tile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762000"/>
            <a:ext cx="5111750" cy="540552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Peacoat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eac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600200"/>
            <a:ext cx="5638800" cy="36262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Grapefruit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grapefr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609600"/>
            <a:ext cx="4953000" cy="57221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Fishnets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fish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513586"/>
            <a:ext cx="5638800" cy="39555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Mascara</a:t>
            </a:r>
            <a:endParaRPr lang="en-US" sz="7000" dirty="0"/>
          </a:p>
        </p:txBody>
      </p:sp>
      <p:pic>
        <p:nvPicPr>
          <p:cNvPr id="5" name="Content Placeholder 4" descr="masc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796131"/>
            <a:ext cx="5638800" cy="56388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North Pole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North_P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4876800" cy="58531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Pelican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eli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457200"/>
            <a:ext cx="4800600" cy="5943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Oprah Winfrey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oprah-winfr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1" y="1066800"/>
            <a:ext cx="5867400" cy="472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Johnny </a:t>
            </a:r>
            <a:r>
              <a:rPr lang="en-US" sz="7000" dirty="0" err="1" smtClean="0"/>
              <a:t>Depp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Johnny De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6324600" cy="447663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Fanny Pack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fannyp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5715000" cy="427434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Afro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af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85800"/>
            <a:ext cx="4572000" cy="57966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Corndog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ornd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533400"/>
            <a:ext cx="4495800" cy="565910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Mistle</a:t>
            </a:r>
            <a:r>
              <a:rPr lang="en-US" sz="7000" dirty="0" smtClean="0"/>
              <a:t> Toe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istlet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990600"/>
            <a:ext cx="5638800" cy="50572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Wagon</a:t>
            </a:r>
            <a:endParaRPr lang="en-US" sz="7000" dirty="0"/>
          </a:p>
        </p:txBody>
      </p:sp>
      <p:pic>
        <p:nvPicPr>
          <p:cNvPr id="5" name="Content Placeholder 4" descr="wa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685800"/>
            <a:ext cx="5715000" cy="5456403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Camel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am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685800"/>
            <a:ext cx="4953000" cy="5486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Water Bottle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water_bot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762000"/>
            <a:ext cx="5334000" cy="5334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Jet Ski</a:t>
            </a:r>
            <a:endParaRPr lang="en-US" sz="7000" dirty="0"/>
          </a:p>
        </p:txBody>
      </p:sp>
      <p:pic>
        <p:nvPicPr>
          <p:cNvPr id="5" name="Content Placeholder 4" descr="jet 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457200"/>
            <a:ext cx="4953000" cy="59944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Grandmother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grandmot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143000"/>
            <a:ext cx="5638800" cy="491975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Gang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ga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457200"/>
            <a:ext cx="4343400" cy="6057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Handcuffs</a:t>
            </a:r>
            <a:endParaRPr lang="en-US" sz="7000" dirty="0"/>
          </a:p>
        </p:txBody>
      </p:sp>
      <p:pic>
        <p:nvPicPr>
          <p:cNvPr id="5" name="Content Placeholder 4" descr="handcuff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5257800" cy="592877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Mickey Mouse</a:t>
            </a:r>
            <a:endParaRPr lang="en-US" sz="7000" dirty="0"/>
          </a:p>
        </p:txBody>
      </p:sp>
      <p:pic>
        <p:nvPicPr>
          <p:cNvPr id="5" name="Content Placeholder 4" descr="mickey_m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9041" y="1066800"/>
            <a:ext cx="6016904" cy="45720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Dance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d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19200"/>
            <a:ext cx="6019799" cy="481584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smtClean="0"/>
              <a:t>Valentine’s Card</a:t>
            </a:r>
            <a:endParaRPr lang="en-US" sz="7000" dirty="0"/>
          </a:p>
        </p:txBody>
      </p:sp>
      <p:pic>
        <p:nvPicPr>
          <p:cNvPr id="5" name="Content Placeholder 4" descr="valentine-ca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522806"/>
            <a:ext cx="5334000" cy="6002073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Lifeguard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lifegu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219200"/>
            <a:ext cx="6075401" cy="449579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Hot Date</a:t>
            </a:r>
            <a:endParaRPr lang="en-US" sz="7000" dirty="0"/>
          </a:p>
        </p:txBody>
      </p:sp>
      <p:pic>
        <p:nvPicPr>
          <p:cNvPr id="5" name="Content Placeholder 4" descr="hot d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914400"/>
            <a:ext cx="5257800" cy="52578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Megan Fox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egan f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371600"/>
            <a:ext cx="6080962" cy="4191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Zombie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zomb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4876800" cy="58293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Hockey Stick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hockey sti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990600"/>
            <a:ext cx="5257800" cy="5257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Motorcycle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otor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4800600" cy="58928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Parachute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arach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295400"/>
            <a:ext cx="6049010" cy="4495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Blackberry</a:t>
            </a:r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BLACKBE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219275"/>
            <a:ext cx="6019800" cy="4664231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Pumpkin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umpk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609600"/>
            <a:ext cx="4800600" cy="564726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Laptop</a:t>
            </a:r>
            <a:endParaRPr lang="en-US" sz="7000" dirty="0"/>
          </a:p>
        </p:txBody>
      </p:sp>
      <p:pic>
        <p:nvPicPr>
          <p:cNvPr id="5" name="Content Placeholder 4" descr="lap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344311"/>
            <a:ext cx="5029200" cy="6208889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KFC</a:t>
            </a:r>
            <a:endParaRPr lang="en-US" sz="7000" dirty="0"/>
          </a:p>
        </p:txBody>
      </p:sp>
      <p:pic>
        <p:nvPicPr>
          <p:cNvPr id="5" name="Content Placeholder 4" descr="k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685800"/>
            <a:ext cx="5334000" cy="5349036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Grand Canyon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Grand_Cany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533400"/>
            <a:ext cx="4876800" cy="585311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Hat</a:t>
            </a:r>
            <a:endParaRPr lang="en-US" sz="7000" dirty="0"/>
          </a:p>
        </p:txBody>
      </p:sp>
      <p:pic>
        <p:nvPicPr>
          <p:cNvPr id="5" name="Content Placeholder 4" descr="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685800"/>
            <a:ext cx="5486400" cy="54864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Landmine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landm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762000"/>
            <a:ext cx="5029200" cy="53848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Grenade</a:t>
            </a:r>
            <a:endParaRPr lang="en-US" sz="7000" dirty="0"/>
          </a:p>
        </p:txBody>
      </p:sp>
      <p:pic>
        <p:nvPicPr>
          <p:cNvPr id="5" name="Content Placeholder 4" descr="grena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143000"/>
            <a:ext cx="5985533" cy="44958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Taco Bell</a:t>
            </a:r>
            <a:endParaRPr lang="en-US" sz="7000" dirty="0"/>
          </a:p>
        </p:txBody>
      </p:sp>
      <p:pic>
        <p:nvPicPr>
          <p:cNvPr id="5" name="Content Placeholder 4" descr="taco b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990599"/>
            <a:ext cx="5715000" cy="4912607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Burrito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burri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609600"/>
            <a:ext cx="5111750" cy="567972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Pokemon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okem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5987143" cy="4191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Squash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qu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548222"/>
            <a:ext cx="4648200" cy="5928778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Camaro</a:t>
            </a:r>
            <a:endParaRPr lang="en-US" sz="7000" dirty="0" smtClean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ama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4800600" cy="5892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Squirrel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quir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598645"/>
            <a:ext cx="4728845" cy="58987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Unicycle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uni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8672" y="1295400"/>
            <a:ext cx="5538703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Fountain Pen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Fountain 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914400"/>
            <a:ext cx="5181600" cy="51117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Halter Top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Halter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5368925" cy="403265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Office PowerPoint</Application>
  <PresentationFormat>On-screen Show (4:3)</PresentationFormat>
  <Paragraphs>100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</dc:creator>
  <cp:lastModifiedBy>Nino</cp:lastModifiedBy>
  <cp:revision>2</cp:revision>
  <dcterms:created xsi:type="dcterms:W3CDTF">2010-12-08T11:43:25Z</dcterms:created>
  <dcterms:modified xsi:type="dcterms:W3CDTF">2010-12-08T11:44:45Z</dcterms:modified>
</cp:coreProperties>
</file>