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7029-DAE7-4F52-8B2E-D82575640521}" type="datetimeFigureOut">
              <a:rPr lang="en-US" smtClean="0"/>
              <a:t>11/22/2010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54E6-7A94-4C61-8F32-8032557A88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-11 -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-1"/>
            <a:ext cx="8839200" cy="687493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 wor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-8467"/>
            <a:ext cx="8763000" cy="681566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 wor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-8465"/>
            <a:ext cx="8763000" cy="68156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 wor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686800" cy="6756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10067"/>
            <a:ext cx="8610600" cy="669713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686800" cy="6756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799"/>
            <a:ext cx="8610600" cy="669713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799"/>
            <a:ext cx="8763000" cy="681566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686800" cy="67564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686800" cy="67564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ste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686800" cy="6756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 death scene - Co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486" y="76200"/>
            <a:ext cx="8599714" cy="668866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our m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686800" cy="6756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ck into g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88899"/>
            <a:ext cx="8915400" cy="67691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ck into g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42334"/>
            <a:ext cx="8763000" cy="68156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nge ru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8534400" cy="663786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nge ru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0800"/>
            <a:ext cx="8839200" cy="6756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10067"/>
            <a:ext cx="8610600" cy="669713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88392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ad stomach challen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10067"/>
            <a:ext cx="8610600" cy="669713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Nino</dc:creator>
  <cp:lastModifiedBy>Nino</cp:lastModifiedBy>
  <cp:revision>2</cp:revision>
  <dcterms:created xsi:type="dcterms:W3CDTF">2010-11-22T13:35:09Z</dcterms:created>
  <dcterms:modified xsi:type="dcterms:W3CDTF">2010-11-22T13:46:34Z</dcterms:modified>
</cp:coreProperties>
</file>