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6E7CC-0BEE-4B1A-831E-4072CB8175A0}" type="datetimeFigureOut">
              <a:rPr lang="en-US" smtClean="0"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4CF5-FD27-41DF-998F-1E241CAD4C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Birthday Cake</a:t>
            </a:r>
            <a:endParaRPr lang="en-US" sz="7000" dirty="0"/>
          </a:p>
        </p:txBody>
      </p:sp>
      <p:pic>
        <p:nvPicPr>
          <p:cNvPr id="5" name="Content Placeholder 4" descr="Birthday c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838200"/>
            <a:ext cx="5867400" cy="5269484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7000" dirty="0" smtClean="0"/>
              <a:t>Expository Writing</a:t>
            </a:r>
            <a:endParaRPr lang="en-US" sz="7000" dirty="0"/>
          </a:p>
        </p:txBody>
      </p:sp>
      <p:pic>
        <p:nvPicPr>
          <p:cNvPr id="5" name="Content Placeholder 4" descr="expository writ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662072" y="690727"/>
            <a:ext cx="5420055" cy="541020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smtClean="0"/>
              <a:t>Extreme Ironing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extreme-iro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762000"/>
            <a:ext cx="4724400" cy="560894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Flubber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Content Placeholder 8" descr="flubb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4800600" cy="5943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n-US" sz="7000" dirty="0" smtClean="0"/>
              <a:t>Football Helmet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football_helm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473287"/>
            <a:ext cx="4876800" cy="58386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Graffiti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graffi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533400"/>
            <a:ext cx="4800600" cy="595884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Hospital</a:t>
            </a:r>
            <a:endParaRPr lang="en-US" sz="7000" dirty="0"/>
          </a:p>
        </p:txBody>
      </p:sp>
      <p:pic>
        <p:nvPicPr>
          <p:cNvPr id="5" name="Content Placeholder 4" descr="Hospit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838200"/>
            <a:ext cx="6036097" cy="5221224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In-Laws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in law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609600"/>
            <a:ext cx="3733800" cy="58531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Japanese Food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Japanese-fo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685800"/>
            <a:ext cx="4724400" cy="558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Lightning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light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143000"/>
            <a:ext cx="5486400" cy="471610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Machete</a:t>
            </a:r>
            <a:endParaRPr lang="en-US" sz="7000" dirty="0"/>
          </a:p>
        </p:txBody>
      </p:sp>
      <p:pic>
        <p:nvPicPr>
          <p:cNvPr id="5" name="Content Placeholder 4" descr="mache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685800"/>
            <a:ext cx="5257800" cy="5653548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714498" y="2705099"/>
            <a:ext cx="6095998" cy="1295399"/>
          </a:xfrm>
          <a:noFill/>
          <a:ln>
            <a:solidFill>
              <a:srgbClr val="0070C0"/>
            </a:solidFill>
          </a:ln>
        </p:spPr>
        <p:txBody>
          <a:bodyPr anchor="ctr">
            <a:normAutofit fontScale="70000" lnSpcReduction="20000"/>
          </a:bodyPr>
          <a:lstStyle/>
          <a:p>
            <a:r>
              <a:rPr lang="en-US" sz="7000" dirty="0" smtClean="0"/>
              <a:t>The Brave Little Toaster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brave_little_toaster_rescue_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685800"/>
            <a:ext cx="4953000" cy="553613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Mechanic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echan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838200"/>
            <a:ext cx="5486400" cy="5334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714497" y="2705099"/>
            <a:ext cx="6095998" cy="1295399"/>
          </a:xfrm>
          <a:noFill/>
          <a:ln>
            <a:solidFill>
              <a:srgbClr val="0070C0"/>
            </a:solidFill>
          </a:ln>
        </p:spPr>
        <p:txBody>
          <a:bodyPr anchor="ctr">
            <a:normAutofit fontScale="70000" lnSpcReduction="20000"/>
          </a:bodyPr>
          <a:lstStyle/>
          <a:p>
            <a:r>
              <a:rPr lang="en-US" sz="7000" dirty="0" smtClean="0"/>
              <a:t>Missile Defense System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issile defense syst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5787342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Moon Bounce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moon-boun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066800"/>
            <a:ext cx="5557127" cy="5029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Neckbrace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neckbr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914400"/>
            <a:ext cx="5257800" cy="52578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New York City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new-york-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685800"/>
            <a:ext cx="4800600" cy="5638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Ninja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nin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447800"/>
            <a:ext cx="6442451" cy="3733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Olympics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Olympi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457200"/>
            <a:ext cx="2838760" cy="58531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Orchestra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orches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3505200" cy="5864539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Paint Can</a:t>
            </a:r>
            <a:endParaRPr lang="en-US" sz="7000" dirty="0"/>
          </a:p>
        </p:txBody>
      </p:sp>
      <p:pic>
        <p:nvPicPr>
          <p:cNvPr id="5" name="Content Placeholder 4" descr="paint 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838200"/>
            <a:ext cx="5791200" cy="544627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Paper Weight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aper-We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914400"/>
            <a:ext cx="5111750" cy="51117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Campfire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ampf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471487"/>
            <a:ext cx="4800600" cy="585311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Photoshop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hotosh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914400"/>
            <a:ext cx="5334000" cy="5334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Piñata</a:t>
            </a:r>
            <a:endParaRPr lang="en-US" sz="7000" dirty="0"/>
          </a:p>
        </p:txBody>
      </p:sp>
      <p:pic>
        <p:nvPicPr>
          <p:cNvPr id="5" name="Content Placeholder 4" descr="pin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381000"/>
            <a:ext cx="4953000" cy="6191250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Poison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oi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371600"/>
            <a:ext cx="5768411" cy="4114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Police Officer</a:t>
            </a:r>
          </a:p>
          <a:p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police-offic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5640193" cy="40386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Rambo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Ram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609600"/>
            <a:ext cx="5041900" cy="5765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Remote Control</a:t>
            </a:r>
            <a:endParaRPr lang="en-US" sz="7000" dirty="0"/>
          </a:p>
        </p:txBody>
      </p:sp>
      <p:pic>
        <p:nvPicPr>
          <p:cNvPr id="5" name="Content Placeholder 4" descr="Remote contr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609600"/>
            <a:ext cx="4946122" cy="5853113"/>
          </a:xfrm>
        </p:spPr>
      </p:pic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Robot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rob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799" y="1371600"/>
            <a:ext cx="5651645" cy="38862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Samurai Sword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amurai-sw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533400"/>
            <a:ext cx="3429000" cy="5715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714495" y="2781301"/>
            <a:ext cx="6096002" cy="1295399"/>
          </a:xfrm>
          <a:noFill/>
          <a:ln>
            <a:solidFill>
              <a:srgbClr val="0070C0"/>
            </a:solidFill>
          </a:ln>
        </p:spPr>
        <p:txBody>
          <a:bodyPr anchor="ctr">
            <a:normAutofit fontScale="70000" lnSpcReduction="20000"/>
          </a:bodyPr>
          <a:lstStyle/>
          <a:p>
            <a:r>
              <a:rPr lang="en-US" sz="6700" dirty="0" smtClean="0"/>
              <a:t>Administrative Assistant</a:t>
            </a:r>
            <a:endParaRPr lang="en-US" sz="67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ecret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609600"/>
            <a:ext cx="4495800" cy="5808179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Space Station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pace-S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685800"/>
            <a:ext cx="4648200" cy="5524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City Hall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city h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533400"/>
            <a:ext cx="4648200" cy="585311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err="1" smtClean="0"/>
              <a:t>Spork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p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6403656" cy="3429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Spring Break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pring-bre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685800"/>
            <a:ext cx="4572000" cy="56896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Stadium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tad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685799"/>
            <a:ext cx="4648200" cy="5623119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Submarine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ubma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533400"/>
            <a:ext cx="4419600" cy="593626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Subway Train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ubway_t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457200"/>
            <a:ext cx="4391675" cy="5853113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Model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super mod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1676400"/>
            <a:ext cx="5921375" cy="384889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Taxidermy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taxiderm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685800"/>
            <a:ext cx="4267200" cy="56896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Tequila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tequi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95400"/>
            <a:ext cx="5945505" cy="4572000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Triangle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triang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914400"/>
            <a:ext cx="4343400" cy="535390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Detective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detecti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113496" y="1086904"/>
            <a:ext cx="5983808" cy="4876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Disc Jockey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Content Placeholder 8" descr="dj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533400"/>
            <a:ext cx="4800600" cy="58531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Egg Shells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egg_she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685800"/>
            <a:ext cx="5029200" cy="56197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7000" dirty="0" smtClean="0"/>
              <a:t>Emperor</a:t>
            </a:r>
          </a:p>
          <a:p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emper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219200"/>
            <a:ext cx="603504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rot="16200000">
            <a:off x="-1638299" y="2781299"/>
            <a:ext cx="5943599" cy="1295399"/>
          </a:xfrm>
          <a:noFill/>
          <a:ln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7000" dirty="0" smtClean="0"/>
              <a:t>Engagement Ring</a:t>
            </a:r>
            <a:endParaRPr lang="en-US" sz="7000" dirty="0"/>
          </a:p>
        </p:txBody>
      </p:sp>
      <p:sp>
        <p:nvSpPr>
          <p:cNvPr id="4" name="Rectangle 3"/>
          <p:cNvSpPr/>
          <p:nvPr/>
        </p:nvSpPr>
        <p:spPr>
          <a:xfrm rot="13004403">
            <a:off x="6948394" y="597555"/>
            <a:ext cx="2499284" cy="36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7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What’s your story?</a:t>
            </a:r>
            <a:endParaRPr lang="en-US" sz="17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Content Placeholder 4" descr="engagement-ring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609600"/>
            <a:ext cx="4724400" cy="56785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(4:3)</PresentationFormat>
  <Paragraphs>96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</dc:creator>
  <cp:lastModifiedBy>Nino</cp:lastModifiedBy>
  <cp:revision>1</cp:revision>
  <dcterms:created xsi:type="dcterms:W3CDTF">2010-12-08T11:48:14Z</dcterms:created>
  <dcterms:modified xsi:type="dcterms:W3CDTF">2010-12-08T11:48:35Z</dcterms:modified>
</cp:coreProperties>
</file>