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1B50-FA72-47C7-B18D-425ACBC137E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81BF-DCD6-4C1D-BA78-0BD01923A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wiss Che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481231"/>
            <a:ext cx="6115685" cy="599576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Swiss Cheese</a:t>
            </a:r>
          </a:p>
          <a:p>
            <a:endParaRPr lang="en-US" sz="7000" dirty="0"/>
          </a:p>
        </p:txBody>
      </p:sp>
      <p:sp>
        <p:nvSpPr>
          <p:cNvPr id="8" name="Rectangle 7"/>
          <p:cNvSpPr/>
          <p:nvPr/>
        </p:nvSpPr>
        <p:spPr>
          <a:xfrm rot="12995608">
            <a:off x="7125782" y="546563"/>
            <a:ext cx="2206373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Ivan </a:t>
            </a:r>
            <a:r>
              <a:rPr lang="en-US" sz="7000" dirty="0" err="1" smtClean="0"/>
              <a:t>Drago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Ivan Dr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066800"/>
            <a:ext cx="5896579" cy="47649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Circus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irc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609600"/>
            <a:ext cx="5102340" cy="55483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Deep-Sea Diving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deep sea div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4800600" cy="59003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Horse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ho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838200"/>
            <a:ext cx="5181600" cy="50927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BASE Jumping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ase-jump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547687"/>
            <a:ext cx="4800600" cy="58531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Kite Surfing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kite-surf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914400"/>
            <a:ext cx="5410200" cy="5181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Beach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e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4876800" cy="58531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Body Builder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odybuillde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532796"/>
            <a:ext cx="4724400" cy="579549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Stockings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hristmas Stock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422872"/>
            <a:ext cx="4648200" cy="59806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David Beckham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david_beck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6019800" cy="37811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Big, Red Button</a:t>
            </a:r>
            <a:endParaRPr lang="en-US" sz="7000" dirty="0"/>
          </a:p>
        </p:txBody>
      </p:sp>
      <p:pic>
        <p:nvPicPr>
          <p:cNvPr id="5" name="Content Placeholder 4" descr="big red_bu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990600"/>
            <a:ext cx="5959611" cy="51054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err="1" smtClean="0"/>
              <a:t>Facebook</a:t>
            </a:r>
            <a:r>
              <a:rPr lang="en-US" sz="7000" dirty="0" smtClean="0"/>
              <a:t> Status</a:t>
            </a:r>
            <a:endParaRPr lang="en-US" sz="7000" dirty="0"/>
          </a:p>
        </p:txBody>
      </p:sp>
      <p:pic>
        <p:nvPicPr>
          <p:cNvPr id="5" name="Content Placeholder 4" descr="facebooksta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0"/>
            <a:ext cx="4953000" cy="7075714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Fist Pump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ist pu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838200"/>
            <a:ext cx="5181600" cy="5181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Ghostbusters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Ghostbu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990600"/>
            <a:ext cx="5811308" cy="5181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Hair Gel</a:t>
            </a:r>
            <a:endParaRPr lang="en-US" sz="7000" dirty="0"/>
          </a:p>
        </p:txBody>
      </p:sp>
      <p:pic>
        <p:nvPicPr>
          <p:cNvPr id="5" name="Content Placeholder 4" descr="hair g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5714999" cy="5867109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Hula Dancer</a:t>
            </a:r>
            <a:endParaRPr lang="en-US" sz="7000" dirty="0"/>
          </a:p>
        </p:txBody>
      </p:sp>
      <p:pic>
        <p:nvPicPr>
          <p:cNvPr id="5" name="Content Placeholder 4" descr="hula dan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990600"/>
            <a:ext cx="6286500" cy="50292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Hummer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hum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4953000" cy="59055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Ice Cream</a:t>
            </a:r>
            <a:endParaRPr lang="en-US" sz="7000" dirty="0"/>
          </a:p>
        </p:txBody>
      </p:sp>
      <p:pic>
        <p:nvPicPr>
          <p:cNvPr id="5" name="Content Placeholder 4" descr="Ice Cr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609600"/>
            <a:ext cx="5791200" cy="57912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Jaguar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Content Placeholder 9" descr="jagu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5029200" cy="585311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Jessica Alba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jessica_al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5922280" cy="4572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Light Bulb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ight bul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6071617" cy="365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Mike Jones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ike-j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143000"/>
            <a:ext cx="5892800" cy="44196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7000" dirty="0" smtClean="0"/>
              <a:t>Loch Ness Monster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och-Ness-Mon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609600"/>
            <a:ext cx="5105400" cy="57293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Ludacris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udac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5892800" cy="44196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714497" y="2705099"/>
            <a:ext cx="6095998" cy="1295399"/>
          </a:xfrm>
          <a:noFill/>
          <a:ln>
            <a:solidFill>
              <a:srgbClr val="0070C0"/>
            </a:solidFill>
          </a:ln>
        </p:spPr>
        <p:txBody>
          <a:bodyPr anchor="ctr">
            <a:normAutofit fontScale="70000" lnSpcReduction="20000"/>
          </a:bodyPr>
          <a:lstStyle/>
          <a:p>
            <a:r>
              <a:rPr lang="en-US" sz="6700" dirty="0" smtClean="0"/>
              <a:t>Matthew </a:t>
            </a:r>
            <a:r>
              <a:rPr lang="en-US" sz="6700" dirty="0" err="1" smtClean="0"/>
              <a:t>McConaughey</a:t>
            </a:r>
            <a:endParaRPr lang="en-US" sz="67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atthew McConaugh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399320"/>
            <a:ext cx="5791199" cy="433780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Monkey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on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914400"/>
            <a:ext cx="5486400" cy="517832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Mullet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ull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9098" y="1295400"/>
            <a:ext cx="6019102" cy="4572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Nails</a:t>
            </a:r>
            <a:endParaRPr lang="en-US" sz="7000" dirty="0"/>
          </a:p>
        </p:txBody>
      </p:sp>
      <p:pic>
        <p:nvPicPr>
          <p:cNvPr id="5" name="Content Placeholder 4" descr="n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533400"/>
            <a:ext cx="5029200" cy="5853113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Parking Deck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arking de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475320"/>
            <a:ext cx="4876800" cy="5994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Pool Table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ool-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368238"/>
            <a:ext cx="4267200" cy="6151386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Puppies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upp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4800600" cy="585311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Snowboard</a:t>
            </a:r>
            <a:endParaRPr lang="en-US" sz="7000" dirty="0"/>
          </a:p>
        </p:txBody>
      </p:sp>
      <p:pic>
        <p:nvPicPr>
          <p:cNvPr id="5" name="Content Placeholder 4" descr="snow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457200"/>
            <a:ext cx="4534518" cy="5853113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Mouse Trap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ouse-Tr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457200"/>
            <a:ext cx="4876800" cy="593911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Soccer Ball</a:t>
            </a:r>
            <a:endParaRPr lang="en-US" sz="7000" dirty="0"/>
          </a:p>
        </p:txBody>
      </p:sp>
      <p:pic>
        <p:nvPicPr>
          <p:cNvPr id="5" name="Content Placeholder 4" descr="soccer 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609599"/>
            <a:ext cx="5364162" cy="5463729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Surfboard</a:t>
            </a:r>
            <a:endParaRPr lang="en-US" sz="7000" dirty="0"/>
          </a:p>
        </p:txBody>
      </p:sp>
      <p:pic>
        <p:nvPicPr>
          <p:cNvPr id="5" name="Content Placeholder 4" descr="surf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81000"/>
            <a:ext cx="6096000" cy="60960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Tanning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an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4572000" cy="606636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Techno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ech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4876800" cy="585311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Tiki</a:t>
            </a:r>
            <a:r>
              <a:rPr lang="en-US" sz="7000" dirty="0" smtClean="0"/>
              <a:t> Bar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iki b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838200"/>
            <a:ext cx="5334000" cy="530537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Victoria’s Secret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Content Placeholder 8" descr="Victoria_s_Sec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533400"/>
            <a:ext cx="4419600" cy="5860087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Wave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w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533400"/>
            <a:ext cx="4724400" cy="585311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Undergarments</a:t>
            </a:r>
            <a:endParaRPr lang="en-US" sz="7000" dirty="0"/>
          </a:p>
        </p:txBody>
      </p:sp>
      <p:pic>
        <p:nvPicPr>
          <p:cNvPr id="9" name="Content Placeholder 8" descr="undergar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496888"/>
            <a:ext cx="5943600" cy="59436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Airplane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airp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457200"/>
            <a:ext cx="4495800" cy="60579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Assassin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assassi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6219900" cy="41406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7000" dirty="0" smtClean="0"/>
              <a:t>Particle Accelerator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article accelera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4648200" cy="57150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Airport Security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airport-secu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516972"/>
            <a:ext cx="4876800" cy="58880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Advertisement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advertis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4800600" cy="58363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Rubik’s Cube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Rubiks_c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914400"/>
            <a:ext cx="5111750" cy="50559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Powdered Sugar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owderedSug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09600"/>
            <a:ext cx="4876800" cy="58220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Tupac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2p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685800"/>
            <a:ext cx="5486400" cy="5486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(4:3)</PresentationFormat>
  <Paragraphs>100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</dc:creator>
  <cp:lastModifiedBy>Nino</cp:lastModifiedBy>
  <cp:revision>1</cp:revision>
  <dcterms:created xsi:type="dcterms:W3CDTF">2010-12-08T11:46:29Z</dcterms:created>
  <dcterms:modified xsi:type="dcterms:W3CDTF">2010-12-08T11:47:21Z</dcterms:modified>
</cp:coreProperties>
</file>